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25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5153" autoAdjust="0"/>
  </p:normalViewPr>
  <p:slideViewPr>
    <p:cSldViewPr>
      <p:cViewPr>
        <p:scale>
          <a:sx n="100" d="100"/>
          <a:sy n="100" d="100"/>
        </p:scale>
        <p:origin x="-946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738" y="4686339"/>
            <a:ext cx="478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r>
              <a:rPr lang="en-US" altLang="ko-KR" sz="1600" b="1" dirty="0" smtClean="0">
                <a:latin typeface="+mj-lt"/>
                <a:ea typeface="문체부 돋음체" panose="020B0609000101010101" pitchFamily="49" charset="-127"/>
              </a:rPr>
              <a:t>,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r>
              <a:rPr lang="en-US" altLang="ko-KR" sz="1600" b="1" dirty="0" smtClean="0">
                <a:latin typeface="+mj-lt"/>
                <a:ea typeface="문체부 돋음체" panose="020B0609000101010101" pitchFamily="49" charset="-127"/>
              </a:rPr>
              <a:t>,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r>
              <a:rPr lang="en-US" altLang="ko-KR" sz="1600" b="1" dirty="0" smtClean="0">
                <a:latin typeface="+mj-lt"/>
                <a:ea typeface="문체부 돋음체" panose="020B0609000101010101" pitchFamily="49" charset="-127"/>
              </a:rPr>
              <a:t>,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" y="1844824"/>
            <a:ext cx="9144000" cy="2336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" name="Picture 4" descr="eclips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2" y="945496"/>
            <a:ext cx="1050720" cy="10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" y="2706585"/>
            <a:ext cx="1239460" cy="862991"/>
          </a:xfrm>
          <a:prstGeom prst="rect">
            <a:avLst/>
          </a:prstGeom>
        </p:spPr>
      </p:pic>
      <p:pic>
        <p:nvPicPr>
          <p:cNvPr id="27" name="Picture 18" descr="java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26" y="791337"/>
            <a:ext cx="1058896" cy="10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github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7" t="20947" r="32965" b="23193"/>
          <a:stretch/>
        </p:blipFill>
        <p:spPr bwMode="auto">
          <a:xfrm>
            <a:off x="1759855" y="2706585"/>
            <a:ext cx="783434" cy="8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65665" y="200438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Eclipse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7496" y="357019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e</a:t>
            </a:r>
            <a:r>
              <a:rPr lang="en-US" altLang="ko-KR" sz="1600" b="1" dirty="0" err="1" smtClean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ERD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696787" y="2035220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JAVA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450930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" name="Picture 20" descr="mysql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24" y="2707349"/>
            <a:ext cx="1477596" cy="7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324398" y="3570193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D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Beaver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198817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My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SQL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pic>
        <p:nvPicPr>
          <p:cNvPr id="46" name="Picture 2" descr="dbeaver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54" y="2560923"/>
            <a:ext cx="1154313" cy="11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Spring Framework_스프링이란? | H-web Blo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18" y="1028278"/>
            <a:ext cx="2477593" cy="10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00" y="1009335"/>
            <a:ext cx="1368152" cy="99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 descr="마이바티스 - 해시넷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9" y="2560923"/>
            <a:ext cx="1201232" cy="12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그래이들(Gradle)이란 무엇인가?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90" y="4276692"/>
            <a:ext cx="1957441" cy="13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자바스크립트 공부 독학 사이트 추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81" y="4537959"/>
            <a:ext cx="2004365" cy="11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jQuery $()의 의미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81" y="4408274"/>
            <a:ext cx="1260733" cy="1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jQuery, Java Script : AJAX에서 빌드 드롭 다운 : 예제, 구현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6" y="4425538"/>
            <a:ext cx="1226206" cy="12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3" name="Picture 31" descr="입문자에게 추천하는 HTML, CSS 첫걸음 | HEROPY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84" y="4191843"/>
            <a:ext cx="3074789" cy="15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33" descr="TIL] CSS의 개요 및 특징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34" y="4322804"/>
            <a:ext cx="934762" cy="13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224473" y="3546372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My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batis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407572" y="208286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spring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8275" y="566900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ax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66306" y="567635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Query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071821" y="569894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java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Script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551156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css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3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032137" y="572741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HTML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5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569531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Gradle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566969" y="208358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Tomcat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2483768" y="1556792"/>
            <a:ext cx="1677485" cy="16660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361052" y="3825942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] </a:t>
            </a: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회원가입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탈퇴 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로그인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ID/PW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찾기 기능</a:t>
            </a:r>
            <a:endParaRPr lang="en-US" altLang="ko-KR" sz="11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로그인시 각 메뉴기능 </a:t>
            </a:r>
            <a:endParaRPr lang="en-US" altLang="ko-KR" sz="11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회원정보조회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변경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주문내역조회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후기 작성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문의 작성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 관리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18832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김예진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55" y="1841924"/>
            <a:ext cx="1037626" cy="103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323528" y="1546940"/>
            <a:ext cx="1677485" cy="16660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Shopping cart 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0" y="1807950"/>
            <a:ext cx="1157576" cy="11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4838731" y="1556792"/>
            <a:ext cx="1677485" cy="166603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2" name="Picture 8" descr="Setting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32" y="1838442"/>
            <a:ext cx="1152327" cy="11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7071733" y="1546940"/>
            <a:ext cx="1677485" cy="16660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4" name="Picture 10" descr="Paint palette fre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762964"/>
            <a:ext cx="1177226" cy="11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>
          <a:xfrm>
            <a:off x="92145" y="3824481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</a:rPr>
              <a:t>상품</a:t>
            </a:r>
            <a:r>
              <a:rPr lang="en-US" altLang="ko-KR" sz="1100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메인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상품등록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상품조회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상품상세정보 등록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상품구매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장바구니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후기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작성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629959" y="3793613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관리자</a:t>
            </a:r>
            <a:r>
              <a:rPr lang="en-US" altLang="ko-KR" sz="1100" dirty="0" smtClean="0">
                <a:solidFill>
                  <a:schemeClr val="tx1"/>
                </a:solidFill>
              </a:rPr>
              <a:t>]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회원정보 등록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상품정보 등록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</a:rPr>
              <a:t>주문정보 등록</a:t>
            </a:r>
            <a:r>
              <a:rPr lang="en-US" altLang="ko-KR" sz="1100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986398" y="3793613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상품상세화면 내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CSS]</a:t>
            </a: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err="1" smtClean="0">
                <a:solidFill>
                  <a:schemeClr val="tx1"/>
                </a:solidFill>
                <a:latin typeface="+mj-lt"/>
              </a:rPr>
              <a:t>css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내용 </a:t>
            </a:r>
            <a:r>
              <a:rPr lang="ko-KR" altLang="en-US" sz="1100" dirty="0" smtClean="0">
                <a:solidFill>
                  <a:schemeClr val="tx1"/>
                </a:solidFill>
              </a:rPr>
              <a:t>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83568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신범건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220072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김길현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428865" y="3291640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이민정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각자 구현한 부분에 맞게 작성해주세요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2305</TotalTime>
  <Words>549</Words>
  <Application>Microsoft Office PowerPoint</Application>
  <PresentationFormat>화면 슬라이드 쇼(4:3)</PresentationFormat>
  <Paragraphs>213</Paragraphs>
  <Slides>21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신범건</cp:lastModifiedBy>
  <cp:revision>195</cp:revision>
  <dcterms:created xsi:type="dcterms:W3CDTF">2016-11-03T20:47:04Z</dcterms:created>
  <dcterms:modified xsi:type="dcterms:W3CDTF">2021-07-12T08:48:34Z</dcterms:modified>
</cp:coreProperties>
</file>